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6858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77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黄色黄纸旧纸张泛黄背景">
            <a:extLst>
              <a:ext uri="{FF2B5EF4-FFF2-40B4-BE49-F238E27FC236}">
                <a16:creationId xmlns:a16="http://schemas.microsoft.com/office/drawing/2014/main" id="{CBA1F8AA-B44C-42F1-A23F-4A87F676C049}"/>
              </a:ext>
            </a:extLst>
          </p:cNvPr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122363"/>
            <a:ext cx="58293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3602038"/>
            <a:ext cx="51435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72B5C-1D8C-4261-9B0E-15ADC9B19092}" type="datetimeFigureOut">
              <a:rPr lang="zh-TW" altLang="en-US" smtClean="0"/>
              <a:t>2021/8/2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7D21C-D562-407C-9917-CE83A88D3D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2085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72B5C-1D8C-4261-9B0E-15ADC9B19092}" type="datetimeFigureOut">
              <a:rPr lang="zh-TW" altLang="en-US" smtClean="0"/>
              <a:t>2021/8/2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7D21C-D562-407C-9917-CE83A88D3D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790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50544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72B5C-1D8C-4261-9B0E-15ADC9B19092}" type="datetimeFigureOut">
              <a:rPr lang="zh-TW" altLang="en-US" smtClean="0"/>
              <a:t>2021/8/2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7D21C-D562-407C-9917-CE83A88D3D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472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72B5C-1D8C-4261-9B0E-15ADC9B19092}" type="datetimeFigureOut">
              <a:rPr lang="zh-TW" altLang="en-US" smtClean="0"/>
              <a:t>2021/8/2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7D21C-D562-407C-9917-CE83A88D3D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5596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709740"/>
            <a:ext cx="5915025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4589465"/>
            <a:ext cx="5915025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72B5C-1D8C-4261-9B0E-15ADC9B19092}" type="datetimeFigureOut">
              <a:rPr lang="zh-TW" altLang="en-US" smtClean="0"/>
              <a:t>2021/8/2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7D21C-D562-407C-9917-CE83A88D3D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5897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825625"/>
            <a:ext cx="291465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825625"/>
            <a:ext cx="291465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72B5C-1D8C-4261-9B0E-15ADC9B19092}" type="datetimeFigureOut">
              <a:rPr lang="zh-TW" altLang="en-US" smtClean="0"/>
              <a:t>2021/8/2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7D21C-D562-407C-9917-CE83A88D3D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6009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65127"/>
            <a:ext cx="5915025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681163"/>
            <a:ext cx="2901255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2505075"/>
            <a:ext cx="2901255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681163"/>
            <a:ext cx="2915543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2505075"/>
            <a:ext cx="2915543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72B5C-1D8C-4261-9B0E-15ADC9B19092}" type="datetimeFigureOut">
              <a:rPr lang="zh-TW" altLang="en-US" smtClean="0"/>
              <a:t>2021/8/2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7D21C-D562-407C-9917-CE83A88D3D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2098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72B5C-1D8C-4261-9B0E-15ADC9B19092}" type="datetimeFigureOut">
              <a:rPr lang="zh-TW" altLang="en-US" smtClean="0"/>
              <a:t>2021/8/2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7D21C-D562-407C-9917-CE83A88D3D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5058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72B5C-1D8C-4261-9B0E-15ADC9B19092}" type="datetimeFigureOut">
              <a:rPr lang="zh-TW" altLang="en-US" smtClean="0"/>
              <a:t>2021/8/2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7D21C-D562-407C-9917-CE83A88D3D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4657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57200"/>
            <a:ext cx="221188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987427"/>
            <a:ext cx="3471863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057400"/>
            <a:ext cx="2211884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72B5C-1D8C-4261-9B0E-15ADC9B19092}" type="datetimeFigureOut">
              <a:rPr lang="zh-TW" altLang="en-US" smtClean="0"/>
              <a:t>2021/8/2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7D21C-D562-407C-9917-CE83A88D3D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1318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57200"/>
            <a:ext cx="221188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987427"/>
            <a:ext cx="3471863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057400"/>
            <a:ext cx="2211884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72B5C-1D8C-4261-9B0E-15ADC9B19092}" type="datetimeFigureOut">
              <a:rPr lang="zh-TW" altLang="en-US" smtClean="0"/>
              <a:t>2021/8/2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7D21C-D562-407C-9917-CE83A88D3D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8319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黄色黄纸旧纸张泛黄背景">
            <a:extLst>
              <a:ext uri="{FF2B5EF4-FFF2-40B4-BE49-F238E27FC236}">
                <a16:creationId xmlns:a16="http://schemas.microsoft.com/office/drawing/2014/main" id="{4198E675-7F6B-4A74-9DB6-E9C8CE058E47}"/>
              </a:ext>
            </a:extLst>
          </p:cNvPr>
          <p:cNvPicPr>
            <a:picLocks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365127"/>
            <a:ext cx="5915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825625"/>
            <a:ext cx="59150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6356352"/>
            <a:ext cx="1543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72B5C-1D8C-4261-9B0E-15ADC9B19092}" type="datetimeFigureOut">
              <a:rPr lang="zh-TW" altLang="en-US" smtClean="0"/>
              <a:t>2021/8/2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6356352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6356352"/>
            <a:ext cx="1543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27D21C-D562-407C-9917-CE83A88D3D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3132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1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microsoft.com/office/2007/relationships/hdphoto" Target="../media/hdphoto2.wdp"/><Relationship Id="rId5" Type="http://schemas.openxmlformats.org/officeDocument/2006/relationships/image" Target="../media/image5.jpg"/><Relationship Id="rId10" Type="http://schemas.openxmlformats.org/officeDocument/2006/relationships/image" Target="../media/image9.png"/><Relationship Id="rId4" Type="http://schemas.openxmlformats.org/officeDocument/2006/relationships/image" Target="../media/image4.jpg"/><Relationship Id="rId9" Type="http://schemas.openxmlformats.org/officeDocument/2006/relationships/image" Target="../media/image8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0.png"/><Relationship Id="rId3" Type="http://schemas.openxmlformats.org/officeDocument/2006/relationships/image" Target="../media/image14.jpg"/><Relationship Id="rId7" Type="http://schemas.microsoft.com/office/2007/relationships/hdphoto" Target="../media/hdphoto1.wdp"/><Relationship Id="rId12" Type="http://schemas.openxmlformats.org/officeDocument/2006/relationships/image" Target="../media/image1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8.png"/><Relationship Id="rId5" Type="http://schemas.openxmlformats.org/officeDocument/2006/relationships/image" Target="../media/image16.jpg"/><Relationship Id="rId10" Type="http://schemas.openxmlformats.org/officeDocument/2006/relationships/image" Target="../media/image17.png"/><Relationship Id="rId4" Type="http://schemas.openxmlformats.org/officeDocument/2006/relationships/image" Target="../media/image15.jpg"/><Relationship Id="rId9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3.wdp"/><Relationship Id="rId3" Type="http://schemas.openxmlformats.org/officeDocument/2006/relationships/image" Target="../media/image22.jpg"/><Relationship Id="rId7" Type="http://schemas.microsoft.com/office/2007/relationships/hdphoto" Target="../media/hdphoto2.wdp"/><Relationship Id="rId12" Type="http://schemas.openxmlformats.org/officeDocument/2006/relationships/image" Target="../media/image27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6.png"/><Relationship Id="rId5" Type="http://schemas.openxmlformats.org/officeDocument/2006/relationships/image" Target="../media/image24.jpg"/><Relationship Id="rId10" Type="http://schemas.openxmlformats.org/officeDocument/2006/relationships/image" Target="../media/image25.png"/><Relationship Id="rId4" Type="http://schemas.openxmlformats.org/officeDocument/2006/relationships/image" Target="../media/image23.jpg"/><Relationship Id="rId9" Type="http://schemas.microsoft.com/office/2007/relationships/hdphoto" Target="../media/hdphoto1.wdp"/><Relationship Id="rId1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6.png"/><Relationship Id="rId3" Type="http://schemas.openxmlformats.org/officeDocument/2006/relationships/image" Target="../media/image30.jpg"/><Relationship Id="rId7" Type="http://schemas.microsoft.com/office/2007/relationships/hdphoto" Target="../media/hdphoto1.wdp"/><Relationship Id="rId12" Type="http://schemas.openxmlformats.org/officeDocument/2006/relationships/image" Target="../media/image35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34.png"/><Relationship Id="rId5" Type="http://schemas.openxmlformats.org/officeDocument/2006/relationships/image" Target="../media/image32.jpg"/><Relationship Id="rId10" Type="http://schemas.openxmlformats.org/officeDocument/2006/relationships/image" Target="../media/image33.png"/><Relationship Id="rId4" Type="http://schemas.openxmlformats.org/officeDocument/2006/relationships/image" Target="../media/image31.jpg"/><Relationship Id="rId9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4.png"/><Relationship Id="rId3" Type="http://schemas.openxmlformats.org/officeDocument/2006/relationships/image" Target="../media/image38.jpg"/><Relationship Id="rId7" Type="http://schemas.microsoft.com/office/2007/relationships/hdphoto" Target="../media/hdphoto1.wdp"/><Relationship Id="rId12" Type="http://schemas.openxmlformats.org/officeDocument/2006/relationships/image" Target="../media/image43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42.png"/><Relationship Id="rId5" Type="http://schemas.openxmlformats.org/officeDocument/2006/relationships/image" Target="../media/image40.jpg"/><Relationship Id="rId10" Type="http://schemas.openxmlformats.org/officeDocument/2006/relationships/image" Target="../media/image41.png"/><Relationship Id="rId4" Type="http://schemas.openxmlformats.org/officeDocument/2006/relationships/image" Target="../media/image39.jpg"/><Relationship Id="rId9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6.jpg"/><Relationship Id="rId7" Type="http://schemas.openxmlformats.org/officeDocument/2006/relationships/image" Target="../media/image7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0.png"/><Relationship Id="rId5" Type="http://schemas.openxmlformats.org/officeDocument/2006/relationships/image" Target="../media/image9.png"/><Relationship Id="rId10" Type="http://schemas.openxmlformats.org/officeDocument/2006/relationships/image" Target="../media/image49.png"/><Relationship Id="rId4" Type="http://schemas.openxmlformats.org/officeDocument/2006/relationships/image" Target="../media/image47.jpg"/><Relationship Id="rId9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8.png"/><Relationship Id="rId3" Type="http://schemas.openxmlformats.org/officeDocument/2006/relationships/image" Target="../media/image52.jpg"/><Relationship Id="rId7" Type="http://schemas.microsoft.com/office/2007/relationships/hdphoto" Target="../media/hdphoto1.wdp"/><Relationship Id="rId12" Type="http://schemas.openxmlformats.org/officeDocument/2006/relationships/image" Target="../media/image57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56.png"/><Relationship Id="rId5" Type="http://schemas.openxmlformats.org/officeDocument/2006/relationships/image" Target="../media/image54.jpg"/><Relationship Id="rId10" Type="http://schemas.openxmlformats.org/officeDocument/2006/relationships/image" Target="../media/image55.png"/><Relationship Id="rId4" Type="http://schemas.openxmlformats.org/officeDocument/2006/relationships/image" Target="../media/image53.jpg"/><Relationship Id="rId9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0.jpg"/><Relationship Id="rId7" Type="http://schemas.microsoft.com/office/2007/relationships/hdphoto" Target="../media/hdphoto1.wdp"/><Relationship Id="rId12" Type="http://schemas.openxmlformats.org/officeDocument/2006/relationships/image" Target="../media/image65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64.png"/><Relationship Id="rId5" Type="http://schemas.openxmlformats.org/officeDocument/2006/relationships/image" Target="../media/image62.jpg"/><Relationship Id="rId10" Type="http://schemas.openxmlformats.org/officeDocument/2006/relationships/image" Target="../media/image63.png"/><Relationship Id="rId4" Type="http://schemas.openxmlformats.org/officeDocument/2006/relationships/image" Target="../media/image61.jpg"/><Relationship Id="rId9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7.jpg"/><Relationship Id="rId7" Type="http://schemas.microsoft.com/office/2007/relationships/hdphoto" Target="../media/hdphoto2.wdp"/><Relationship Id="rId12" Type="http://schemas.openxmlformats.org/officeDocument/2006/relationships/image" Target="../media/image72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71.png"/><Relationship Id="rId5" Type="http://schemas.openxmlformats.org/officeDocument/2006/relationships/image" Target="../media/image69.jpg"/><Relationship Id="rId10" Type="http://schemas.openxmlformats.org/officeDocument/2006/relationships/image" Target="../media/image70.png"/><Relationship Id="rId4" Type="http://schemas.openxmlformats.org/officeDocument/2006/relationships/image" Target="../media/image68.jp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群組 17">
            <a:extLst>
              <a:ext uri="{FF2B5EF4-FFF2-40B4-BE49-F238E27FC236}">
                <a16:creationId xmlns:a16="http://schemas.microsoft.com/office/drawing/2014/main" id="{D5906EB2-D445-4A31-B464-096FAD4AFBA8}"/>
              </a:ext>
            </a:extLst>
          </p:cNvPr>
          <p:cNvGrpSpPr/>
          <p:nvPr/>
        </p:nvGrpSpPr>
        <p:grpSpPr>
          <a:xfrm>
            <a:off x="354919" y="330990"/>
            <a:ext cx="6226087" cy="5644127"/>
            <a:chOff x="-3615000" y="-3183541"/>
            <a:chExt cx="15284539" cy="13855876"/>
          </a:xfrm>
        </p:grpSpPr>
        <p:pic>
          <p:nvPicPr>
            <p:cNvPr id="5" name="圖片 4" descr="一張含有 文字, 建築物, 室外, 個人 的圖片&#10;&#10;自動產生的描述">
              <a:extLst>
                <a:ext uri="{FF2B5EF4-FFF2-40B4-BE49-F238E27FC236}">
                  <a16:creationId xmlns:a16="http://schemas.microsoft.com/office/drawing/2014/main" id="{D7884984-3766-48CE-B086-F91232148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0833">
              <a:off x="4811539" y="5241374"/>
              <a:ext cx="6858000" cy="454744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7" name="圖片 6" descr="一張含有 文字, 個人, 室外, 團體 的圖片&#10;&#10;自動產生的描述">
              <a:extLst>
                <a:ext uri="{FF2B5EF4-FFF2-40B4-BE49-F238E27FC236}">
                  <a16:creationId xmlns:a16="http://schemas.microsoft.com/office/drawing/2014/main" id="{E3310377-04F9-43DA-A2B4-A3D29AE7B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615000" y="-3183541"/>
              <a:ext cx="6858000" cy="444790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9" name="圖片 8" descr="一張含有 文字, 汽車, 公車, 車輛 的圖片&#10;&#10;自動產生的描述">
              <a:extLst>
                <a:ext uri="{FF2B5EF4-FFF2-40B4-BE49-F238E27FC236}">
                  <a16:creationId xmlns:a16="http://schemas.microsoft.com/office/drawing/2014/main" id="{6457870F-73B1-426F-981B-990204763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86996">
              <a:off x="-3508098" y="4088922"/>
              <a:ext cx="6858000" cy="658341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1" name="圖片 10" descr="一張含有 室外, 天空, 路面, 城市 的圖片&#10;&#10;自動產生的描述">
              <a:extLst>
                <a:ext uri="{FF2B5EF4-FFF2-40B4-BE49-F238E27FC236}">
                  <a16:creationId xmlns:a16="http://schemas.microsoft.com/office/drawing/2014/main" id="{4483224B-063B-47BA-AC30-D87CC1CDD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0239" y="-1999590"/>
              <a:ext cx="6858000" cy="523056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2F97C1E-1E10-4CFE-81D4-8520833DCE20}"/>
              </a:ext>
            </a:extLst>
          </p:cNvPr>
          <p:cNvSpPr txBox="1"/>
          <p:nvPr/>
        </p:nvSpPr>
        <p:spPr>
          <a:xfrm>
            <a:off x="3089003" y="6380509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663300"/>
                </a:solidFill>
                <a:latin typeface="Noto Serif TC Black" panose="02020900000000000000" pitchFamily="18" charset="-120"/>
                <a:ea typeface="Noto Serif TC Black" panose="02020900000000000000" pitchFamily="18" charset="-120"/>
              </a:rPr>
              <a:t>1 / 9</a:t>
            </a:r>
            <a:endParaRPr lang="zh-TW" altLang="en-US" dirty="0">
              <a:solidFill>
                <a:srgbClr val="663300"/>
              </a:solidFill>
              <a:latin typeface="Noto Serif TC Black" panose="02020900000000000000" pitchFamily="18" charset="-120"/>
              <a:ea typeface="Noto Serif TC Black" panose="02020900000000000000" pitchFamily="18" charset="-12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D3876B7-5C88-43A7-BF48-6D8E1CEF40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92"/>
          <a:stretch/>
        </p:blipFill>
        <p:spPr bwMode="auto">
          <a:xfrm>
            <a:off x="3920059" y="3095870"/>
            <a:ext cx="2619823" cy="33903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圖片 22" descr="一張含有 文字, 黑暗, 石頭 的圖片&#10;&#10;自動產生的描述">
            <a:extLst>
              <a:ext uri="{FF2B5EF4-FFF2-40B4-BE49-F238E27FC236}">
                <a16:creationId xmlns:a16="http://schemas.microsoft.com/office/drawing/2014/main" id="{BB035EAA-6488-4648-BC27-7B146A9E0BA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03594" y="250257"/>
            <a:ext cx="3163681" cy="3163681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8DCC537-7E0F-4811-85CF-3ADF743E89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16" b="-8457"/>
          <a:stretch/>
        </p:blipFill>
        <p:spPr bwMode="auto">
          <a:xfrm>
            <a:off x="3585615" y="5811894"/>
            <a:ext cx="2420549" cy="30462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074057BB-0A1F-45F7-B0CD-BA0EBC9975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50" t="-61" r="22527" b="-8397"/>
          <a:stretch/>
        </p:blipFill>
        <p:spPr bwMode="auto">
          <a:xfrm>
            <a:off x="5003239" y="6190685"/>
            <a:ext cx="1702067" cy="30462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圖片 24" descr="一張含有 文字, 黑暗, 相框 的圖片&#10;&#10;自動產生的描述">
            <a:extLst>
              <a:ext uri="{FF2B5EF4-FFF2-40B4-BE49-F238E27FC236}">
                <a16:creationId xmlns:a16="http://schemas.microsoft.com/office/drawing/2014/main" id="{2FD11F6E-D503-450F-A392-BE9257B8CFD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85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8607">
            <a:off x="-145686" y="3159178"/>
            <a:ext cx="3996737" cy="2957074"/>
          </a:xfrm>
          <a:prstGeom prst="rect">
            <a:avLst/>
          </a:prstGeom>
        </p:spPr>
      </p:pic>
      <p:pic>
        <p:nvPicPr>
          <p:cNvPr id="30" name="圖片 29" descr="一張含有 文字, 黑暗, 相框 的圖片&#10;&#10;自動產生的描述">
            <a:extLst>
              <a:ext uri="{FF2B5EF4-FFF2-40B4-BE49-F238E27FC236}">
                <a16:creationId xmlns:a16="http://schemas.microsoft.com/office/drawing/2014/main" id="{168C2F47-E814-4FCC-A7BE-74F27DC1E0D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85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3" t="5204" r="57646"/>
          <a:stretch/>
        </p:blipFill>
        <p:spPr>
          <a:xfrm rot="16200000">
            <a:off x="952094" y="194547"/>
            <a:ext cx="1770296" cy="3096000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958FA5F-1958-40C9-BFDD-FC55A7FA07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39" b="-8396"/>
          <a:stretch/>
        </p:blipFill>
        <p:spPr bwMode="auto">
          <a:xfrm>
            <a:off x="190725" y="2250303"/>
            <a:ext cx="2138589" cy="37739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圖片 31" descr="一張含有 文字, 黑暗, 石頭 的圖片&#10;&#10;自動產生的描述">
            <a:extLst>
              <a:ext uri="{FF2B5EF4-FFF2-40B4-BE49-F238E27FC236}">
                <a16:creationId xmlns:a16="http://schemas.microsoft.com/office/drawing/2014/main" id="{167E7953-4C39-4B94-ADA3-94A84523434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astelsSmooth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8905">
            <a:off x="3081644" y="3639372"/>
            <a:ext cx="4147851" cy="2119719"/>
          </a:xfrm>
          <a:prstGeom prst="rect">
            <a:avLst/>
          </a:prstGeom>
        </p:spPr>
      </p:pic>
      <p:pic>
        <p:nvPicPr>
          <p:cNvPr id="33" name="圖片 32" descr="一張含有 文字, 黑暗, 相框 的圖片&#10;&#10;自動產生的描述">
            <a:extLst>
              <a:ext uri="{FF2B5EF4-FFF2-40B4-BE49-F238E27FC236}">
                <a16:creationId xmlns:a16="http://schemas.microsoft.com/office/drawing/2014/main" id="{4FA4165A-E634-4A4A-AA2A-A56B6420C74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85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2" t="5204" r="45925"/>
          <a:stretch/>
        </p:blipFill>
        <p:spPr>
          <a:xfrm rot="5400000">
            <a:off x="521738" y="-556486"/>
            <a:ext cx="2302617" cy="3096000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549AD4E-00A9-4769-8BEF-927C3C800F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12" b="-12737"/>
          <a:stretch/>
        </p:blipFill>
        <p:spPr bwMode="auto">
          <a:xfrm rot="21344786">
            <a:off x="493035" y="2843820"/>
            <a:ext cx="2927297" cy="3424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853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80223C4A-B909-45B6-919D-F40510022E95}"/>
              </a:ext>
            </a:extLst>
          </p:cNvPr>
          <p:cNvSpPr txBox="1"/>
          <p:nvPr/>
        </p:nvSpPr>
        <p:spPr>
          <a:xfrm>
            <a:off x="3089003" y="6380509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663300"/>
                </a:solidFill>
                <a:latin typeface="Noto Serif TC Black" panose="02020900000000000000" pitchFamily="18" charset="-120"/>
                <a:ea typeface="Noto Serif TC Black" panose="02020900000000000000" pitchFamily="18" charset="-120"/>
              </a:rPr>
              <a:t>2 / 9</a:t>
            </a:r>
            <a:endParaRPr lang="zh-TW" altLang="en-US" dirty="0">
              <a:solidFill>
                <a:srgbClr val="663300"/>
              </a:solidFill>
              <a:latin typeface="Noto Serif TC Black" panose="02020900000000000000" pitchFamily="18" charset="-120"/>
              <a:ea typeface="Noto Serif TC Black" panose="02020900000000000000" pitchFamily="18" charset="-120"/>
            </a:endParaRPr>
          </a:p>
        </p:txBody>
      </p:sp>
      <p:pic>
        <p:nvPicPr>
          <p:cNvPr id="6" name="圖片 5" descr="一張含有 天空, 室外, 路面, 白色 的圖片&#10;&#10;自動產生的描述">
            <a:extLst>
              <a:ext uri="{FF2B5EF4-FFF2-40B4-BE49-F238E27FC236}">
                <a16:creationId xmlns:a16="http://schemas.microsoft.com/office/drawing/2014/main" id="{56541A05-97F2-48C5-9629-3213AD9FB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4794">
            <a:off x="395610" y="579106"/>
            <a:ext cx="2707134" cy="27282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圖片 7" descr="一張含有 文字, 天空, 室外, 公車 的圖片&#10;&#10;自動產生的描述">
            <a:extLst>
              <a:ext uri="{FF2B5EF4-FFF2-40B4-BE49-F238E27FC236}">
                <a16:creationId xmlns:a16="http://schemas.microsoft.com/office/drawing/2014/main" id="{9BCE4B7C-D3A2-4313-BBCB-923D0AE47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12" y="4057633"/>
            <a:ext cx="3136330" cy="20796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圖片 9" descr="一張含有 室外, 路面, 街道, 舊 的圖片&#10;&#10;自動產生的描述">
            <a:extLst>
              <a:ext uri="{FF2B5EF4-FFF2-40B4-BE49-F238E27FC236}">
                <a16:creationId xmlns:a16="http://schemas.microsoft.com/office/drawing/2014/main" id="{44BC57CF-A360-4C4A-962D-9E13E49DCD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660" y="3781920"/>
            <a:ext cx="3136330" cy="20796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圖片 11" descr="一張含有 室外, 地面, 舊, 建築物 的圖片&#10;&#10;自動產生的描述">
            <a:extLst>
              <a:ext uri="{FF2B5EF4-FFF2-40B4-BE49-F238E27FC236}">
                <a16:creationId xmlns:a16="http://schemas.microsoft.com/office/drawing/2014/main" id="{D74A9703-BAF8-498E-9E3D-30D604B8AD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4016">
            <a:off x="3663704" y="230941"/>
            <a:ext cx="2722966" cy="27282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圖片 14" descr="一張含有 文字, 黑暗, 石頭 的圖片&#10;&#10;自動產生的描述">
            <a:extLst>
              <a:ext uri="{FF2B5EF4-FFF2-40B4-BE49-F238E27FC236}">
                <a16:creationId xmlns:a16="http://schemas.microsoft.com/office/drawing/2014/main" id="{8D52EC44-7E7C-4654-8A45-241295356A7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3623" y="3203095"/>
            <a:ext cx="3119839" cy="36542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圖片 15" descr="一張含有 文字, 黑暗, 相框 的圖片&#10;&#10;自動產生的描述">
            <a:extLst>
              <a:ext uri="{FF2B5EF4-FFF2-40B4-BE49-F238E27FC236}">
                <a16:creationId xmlns:a16="http://schemas.microsoft.com/office/drawing/2014/main" id="{C8E6FB05-615E-48C0-96BC-25DF0F3C9CB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9631">
            <a:off x="3102600" y="78348"/>
            <a:ext cx="3991817" cy="3019137"/>
          </a:xfrm>
          <a:prstGeom prst="rect">
            <a:avLst/>
          </a:prstGeom>
        </p:spPr>
      </p:pic>
      <p:pic>
        <p:nvPicPr>
          <p:cNvPr id="18" name="圖片 17" descr="一張含有 文字, 黑暗, 相框 的圖片&#10;&#10;自動產生的描述">
            <a:extLst>
              <a:ext uri="{FF2B5EF4-FFF2-40B4-BE49-F238E27FC236}">
                <a16:creationId xmlns:a16="http://schemas.microsoft.com/office/drawing/2014/main" id="{D151F571-A1B6-4FCE-B149-BE2D8AA180E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85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174" r="14071" b="5819"/>
          <a:stretch/>
        </p:blipFill>
        <p:spPr>
          <a:xfrm rot="16200000">
            <a:off x="3956767" y="3089984"/>
            <a:ext cx="2265569" cy="34007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圖片 16" descr="一張含有 文字, 黑暗, 石頭 的圖片&#10;&#10;自動產生的描述">
            <a:extLst>
              <a:ext uri="{FF2B5EF4-FFF2-40B4-BE49-F238E27FC236}">
                <a16:creationId xmlns:a16="http://schemas.microsoft.com/office/drawing/2014/main" id="{B08BAF2F-117E-4B8A-A653-1B8A31CCAE6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99977">
            <a:off x="-266513" y="180258"/>
            <a:ext cx="4051349" cy="34053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圖片 18" descr="一張含有 文字, 黑暗, 相框 的圖片&#10;&#10;自動產生的描述">
            <a:extLst>
              <a:ext uri="{FF2B5EF4-FFF2-40B4-BE49-F238E27FC236}">
                <a16:creationId xmlns:a16="http://schemas.microsoft.com/office/drawing/2014/main" id="{F2B36AD2-EE81-4189-B3E1-92DE46DF607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85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173" b="5819"/>
          <a:stretch/>
        </p:blipFill>
        <p:spPr>
          <a:xfrm rot="5400000">
            <a:off x="3723903" y="3451143"/>
            <a:ext cx="2827276" cy="3400791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557E725E-8153-41A3-A364-50E92096A9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81" b="-13099"/>
          <a:stretch/>
        </p:blipFill>
        <p:spPr bwMode="auto">
          <a:xfrm>
            <a:off x="-4143" y="6232222"/>
            <a:ext cx="3069151" cy="36713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F7AD364-0BFB-4FF1-9699-41FADF9E2F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11" b="-13099"/>
          <a:stretch/>
        </p:blipFill>
        <p:spPr bwMode="auto">
          <a:xfrm>
            <a:off x="3689479" y="6058358"/>
            <a:ext cx="2856911" cy="3716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10B3F76B-955C-4B22-B762-D9BF3A66D4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650" b="-5760"/>
          <a:stretch/>
        </p:blipFill>
        <p:spPr bwMode="auto">
          <a:xfrm rot="21222031">
            <a:off x="3400621" y="3055849"/>
            <a:ext cx="2594472" cy="35175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id="{0F3AC77C-A1AE-4954-A59C-9E641F298D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20" t="-4037" r="26667" b="-9075"/>
          <a:stretch/>
        </p:blipFill>
        <p:spPr bwMode="auto">
          <a:xfrm rot="21222031">
            <a:off x="4789719" y="3282185"/>
            <a:ext cx="2033716" cy="37621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525626A2-3599-46A4-8E17-146C12EEF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04" b="-13099"/>
          <a:stretch/>
        </p:blipFill>
        <p:spPr bwMode="auto">
          <a:xfrm rot="330810">
            <a:off x="132163" y="3387486"/>
            <a:ext cx="2557778" cy="41115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134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64F3E0E-EB4C-43EA-80E0-CA40F9B2733C}"/>
              </a:ext>
            </a:extLst>
          </p:cNvPr>
          <p:cNvSpPr txBox="1"/>
          <p:nvPr/>
        </p:nvSpPr>
        <p:spPr>
          <a:xfrm>
            <a:off x="3089003" y="6380509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663300"/>
                </a:solidFill>
                <a:latin typeface="Noto Serif TC Black" panose="02020900000000000000" pitchFamily="18" charset="-120"/>
                <a:ea typeface="Noto Serif TC Black" panose="02020900000000000000" pitchFamily="18" charset="-120"/>
              </a:rPr>
              <a:t>3 / 9</a:t>
            </a:r>
            <a:endParaRPr lang="zh-TW" altLang="en-US" dirty="0">
              <a:solidFill>
                <a:srgbClr val="663300"/>
              </a:solidFill>
              <a:latin typeface="Noto Serif TC Black" panose="02020900000000000000" pitchFamily="18" charset="-120"/>
              <a:ea typeface="Noto Serif TC Black" panose="02020900000000000000" pitchFamily="18" charset="-120"/>
            </a:endParaRPr>
          </a:p>
        </p:txBody>
      </p:sp>
      <p:pic>
        <p:nvPicPr>
          <p:cNvPr id="6" name="圖片 5" descr="一張含有 室外, 天空, 樹, 白色 的圖片&#10;&#10;自動產生的描述">
            <a:extLst>
              <a:ext uri="{FF2B5EF4-FFF2-40B4-BE49-F238E27FC236}">
                <a16:creationId xmlns:a16="http://schemas.microsoft.com/office/drawing/2014/main" id="{AD1CEB45-5069-445B-9B0E-03C9B6F9E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4940">
            <a:off x="3770796" y="347874"/>
            <a:ext cx="2774543" cy="21784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圖片 7" descr="一張含有 室外, 天空, 白色, 舊 的圖片&#10;&#10;自動產生的描述">
            <a:extLst>
              <a:ext uri="{FF2B5EF4-FFF2-40B4-BE49-F238E27FC236}">
                <a16:creationId xmlns:a16="http://schemas.microsoft.com/office/drawing/2014/main" id="{B8F22619-0C5F-4875-A865-C4FC21C9F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6692">
            <a:off x="3592433" y="3154697"/>
            <a:ext cx="2763747" cy="27745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圖片 9" descr="一張含有 室外, 路面, 街道, 黑色 的圖片&#10;&#10;自動產生的描述">
            <a:extLst>
              <a:ext uri="{FF2B5EF4-FFF2-40B4-BE49-F238E27FC236}">
                <a16:creationId xmlns:a16="http://schemas.microsoft.com/office/drawing/2014/main" id="{2227EF32-68DF-42E6-B94B-E886E7706E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2"/>
          <a:stretch/>
        </p:blipFill>
        <p:spPr>
          <a:xfrm>
            <a:off x="251567" y="283612"/>
            <a:ext cx="2755705" cy="23069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圖片 11" descr="一張含有 天空, 路面, 室外, 運輸 的圖片&#10;&#10;自動產生的描述">
            <a:extLst>
              <a:ext uri="{FF2B5EF4-FFF2-40B4-BE49-F238E27FC236}">
                <a16:creationId xmlns:a16="http://schemas.microsoft.com/office/drawing/2014/main" id="{33A12B73-75B9-481A-9052-E1DE299248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8">
            <a:off x="254235" y="3233794"/>
            <a:ext cx="2750370" cy="27745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圖片 15" descr="一張含有 文字, 黑暗, 相框 的圖片&#10;&#10;自動產生的描述">
            <a:extLst>
              <a:ext uri="{FF2B5EF4-FFF2-40B4-BE49-F238E27FC236}">
                <a16:creationId xmlns:a16="http://schemas.microsoft.com/office/drawing/2014/main" id="{4C423B10-F69F-4CC7-9931-479218ADBA4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5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55215">
            <a:off x="-393401" y="3107117"/>
            <a:ext cx="3996737" cy="3089611"/>
          </a:xfrm>
          <a:prstGeom prst="rect">
            <a:avLst/>
          </a:prstGeom>
        </p:spPr>
      </p:pic>
      <p:pic>
        <p:nvPicPr>
          <p:cNvPr id="17" name="圖片 16" descr="一張含有 文字, 黑暗, 石頭 的圖片&#10;&#10;自動產生的描述">
            <a:extLst>
              <a:ext uri="{FF2B5EF4-FFF2-40B4-BE49-F238E27FC236}">
                <a16:creationId xmlns:a16="http://schemas.microsoft.com/office/drawing/2014/main" id="{90398E86-87B1-4530-982B-AFAAB836222D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astelsSmooth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58624">
            <a:off x="2908356" y="2946896"/>
            <a:ext cx="4074749" cy="3095123"/>
          </a:xfrm>
          <a:prstGeom prst="rect">
            <a:avLst/>
          </a:prstGeom>
        </p:spPr>
      </p:pic>
      <p:pic>
        <p:nvPicPr>
          <p:cNvPr id="18" name="圖片 17" descr="一張含有 文字, 黑暗, 石頭 的圖片&#10;&#10;自動產生的描述">
            <a:extLst>
              <a:ext uri="{FF2B5EF4-FFF2-40B4-BE49-F238E27FC236}">
                <a16:creationId xmlns:a16="http://schemas.microsoft.com/office/drawing/2014/main" id="{BF52C52E-FD2C-4EF4-AED8-C51153AA109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astelsSmooth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7072" y="50985"/>
            <a:ext cx="4217719" cy="28306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圖片 18" descr="一張含有 文字, 黑暗, 相框 的圖片&#10;&#10;自動產生的描述">
            <a:extLst>
              <a:ext uri="{FF2B5EF4-FFF2-40B4-BE49-F238E27FC236}">
                <a16:creationId xmlns:a16="http://schemas.microsoft.com/office/drawing/2014/main" id="{69D16B37-C61D-4891-A84A-60E49D1FCD1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5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942218">
            <a:off x="3484095" y="-47066"/>
            <a:ext cx="3209634" cy="3068741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C4BDE940-DF49-42FF-8B7B-E9E404F7D9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17" b="-5240"/>
          <a:stretch/>
        </p:blipFill>
        <p:spPr bwMode="auto">
          <a:xfrm>
            <a:off x="4650710" y="6182588"/>
            <a:ext cx="2028825" cy="38258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AF9D6D8-532C-461F-B7C5-8AED52D8D4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883" b="-1594"/>
          <a:stretch/>
        </p:blipFill>
        <p:spPr bwMode="auto">
          <a:xfrm>
            <a:off x="188341" y="2713724"/>
            <a:ext cx="3029375" cy="31915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663E98E4-74D6-40C7-8290-36AC3231EE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631" b="-15353"/>
          <a:stretch/>
        </p:blipFill>
        <p:spPr bwMode="auto">
          <a:xfrm rot="227190">
            <a:off x="10421" y="6044959"/>
            <a:ext cx="2025012" cy="38254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DC5511FA-D43A-4BD2-9528-5382FD1BD5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98" b="873"/>
          <a:stretch/>
        </p:blipFill>
        <p:spPr bwMode="auto">
          <a:xfrm rot="507999">
            <a:off x="3216797" y="2547274"/>
            <a:ext cx="2362261" cy="31825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2766AD53-FF34-4D66-8A22-9E774B07F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87" r="32186" b="-22272"/>
          <a:stretch/>
        </p:blipFill>
        <p:spPr bwMode="auto">
          <a:xfrm rot="227190">
            <a:off x="688251" y="6457043"/>
            <a:ext cx="2197597" cy="40548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306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D373856A-4FAF-4945-BE1F-5AC24F8B0B16}"/>
              </a:ext>
            </a:extLst>
          </p:cNvPr>
          <p:cNvSpPr txBox="1"/>
          <p:nvPr/>
        </p:nvSpPr>
        <p:spPr>
          <a:xfrm>
            <a:off x="3089003" y="6380509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663300"/>
                </a:solidFill>
                <a:latin typeface="Noto Serif TC Black" panose="02020900000000000000" pitchFamily="18" charset="-120"/>
                <a:ea typeface="Noto Serif TC Black" panose="02020900000000000000" pitchFamily="18" charset="-120"/>
              </a:rPr>
              <a:t>4 / 9</a:t>
            </a:r>
            <a:endParaRPr lang="zh-TW" altLang="en-US" dirty="0">
              <a:solidFill>
                <a:srgbClr val="663300"/>
              </a:solidFill>
              <a:latin typeface="Noto Serif TC Black" panose="02020900000000000000" pitchFamily="18" charset="-120"/>
              <a:ea typeface="Noto Serif TC Black" panose="02020900000000000000" pitchFamily="18" charset="-120"/>
            </a:endParaRPr>
          </a:p>
        </p:txBody>
      </p:sp>
      <p:pic>
        <p:nvPicPr>
          <p:cNvPr id="6" name="圖片 5" descr="一張含有 文字, 天空, 室外, 建築物 的圖片&#10;&#10;自動產生的描述">
            <a:extLst>
              <a:ext uri="{FF2B5EF4-FFF2-40B4-BE49-F238E27FC236}">
                <a16:creationId xmlns:a16="http://schemas.microsoft.com/office/drawing/2014/main" id="{D3B84F69-E837-42F2-A8EA-3B30CDAF27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41"/>
          <a:stretch/>
        </p:blipFill>
        <p:spPr>
          <a:xfrm>
            <a:off x="477062" y="240441"/>
            <a:ext cx="2820692" cy="24161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圖片 7" descr="一張含有 室外, 天空, 白色, 舊 的圖片&#10;&#10;自動產生的描述">
            <a:extLst>
              <a:ext uri="{FF2B5EF4-FFF2-40B4-BE49-F238E27FC236}">
                <a16:creationId xmlns:a16="http://schemas.microsoft.com/office/drawing/2014/main" id="{4BC4791A-81B3-4343-9936-44128B001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9312">
            <a:off x="3750142" y="3962744"/>
            <a:ext cx="2837220" cy="22498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圖片 9" descr="一張含有 路面, 室外, 建築物, 天空 的圖片&#10;&#10;自動產生的描述">
            <a:extLst>
              <a:ext uri="{FF2B5EF4-FFF2-40B4-BE49-F238E27FC236}">
                <a16:creationId xmlns:a16="http://schemas.microsoft.com/office/drawing/2014/main" id="{A120FAE2-FF0D-4724-A35E-6EE53870C1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8999">
            <a:off x="3664888" y="354278"/>
            <a:ext cx="2823434" cy="28372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圖片 11" descr="一張含有 路面, 室外, 天空, 街道 的圖片&#10;&#10;自動產生的描述">
            <a:extLst>
              <a:ext uri="{FF2B5EF4-FFF2-40B4-BE49-F238E27FC236}">
                <a16:creationId xmlns:a16="http://schemas.microsoft.com/office/drawing/2014/main" id="{CE28CA80-39BD-4FF9-A0F9-6C6E9C3698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69" y="3436237"/>
            <a:ext cx="2815226" cy="28372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圖片 12" descr="一張含有 文字, 黑暗, 石頭 的圖片&#10;&#10;自動產生的描述">
            <a:extLst>
              <a:ext uri="{FF2B5EF4-FFF2-40B4-BE49-F238E27FC236}">
                <a16:creationId xmlns:a16="http://schemas.microsoft.com/office/drawing/2014/main" id="{57330AC1-6EF6-4FDD-AAFA-49B3DC2D8EC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22934">
            <a:off x="2912955" y="-3031"/>
            <a:ext cx="4296734" cy="342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圖片 13" descr="一張含有 文字, 黑暗, 相框 的圖片&#10;&#10;自動產生的描述">
            <a:extLst>
              <a:ext uri="{FF2B5EF4-FFF2-40B4-BE49-F238E27FC236}">
                <a16:creationId xmlns:a16="http://schemas.microsoft.com/office/drawing/2014/main" id="{A5D80D56-0738-4AF9-BD86-34A299C70CA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0120">
            <a:off x="3177202" y="3830406"/>
            <a:ext cx="4115854" cy="2543587"/>
          </a:xfrm>
          <a:prstGeom prst="rect">
            <a:avLst/>
          </a:prstGeom>
        </p:spPr>
      </p:pic>
      <p:pic>
        <p:nvPicPr>
          <p:cNvPr id="15" name="圖片 14" descr="一張含有 文字, 黑暗, 相框 的圖片&#10;&#10;自動產生的描述">
            <a:extLst>
              <a:ext uri="{FF2B5EF4-FFF2-40B4-BE49-F238E27FC236}">
                <a16:creationId xmlns:a16="http://schemas.microsoft.com/office/drawing/2014/main" id="{C3C27930-DBF3-43B8-9272-B7E59368396C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07500" y="44906"/>
            <a:ext cx="4071488" cy="2707919"/>
          </a:xfrm>
          <a:prstGeom prst="rect">
            <a:avLst/>
          </a:prstGeom>
        </p:spPr>
      </p:pic>
      <p:pic>
        <p:nvPicPr>
          <p:cNvPr id="16" name="圖片 15" descr="一張含有 文字, 黑暗, 石頭 的圖片&#10;&#10;自動產生的描述">
            <a:extLst>
              <a:ext uri="{FF2B5EF4-FFF2-40B4-BE49-F238E27FC236}">
                <a16:creationId xmlns:a16="http://schemas.microsoft.com/office/drawing/2014/main" id="{717C5023-2805-41A5-A00E-241947F14D6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7678" y="3234834"/>
            <a:ext cx="4146664" cy="32525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86F3EC80-4D57-4C1F-AC05-57867CC00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39" b="-1594"/>
          <a:stretch/>
        </p:blipFill>
        <p:spPr bwMode="auto">
          <a:xfrm rot="396833">
            <a:off x="3685853" y="6326271"/>
            <a:ext cx="2917871" cy="33894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B74BF422-9AEB-4BDD-AC1F-301C31E858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4449" b="3881"/>
          <a:stretch/>
        </p:blipFill>
        <p:spPr bwMode="auto">
          <a:xfrm>
            <a:off x="3999962" y="3368603"/>
            <a:ext cx="2853716" cy="31920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0080BDB-AC5B-4A6E-B8F9-A4841CD9A5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79" b="7272"/>
          <a:stretch/>
        </p:blipFill>
        <p:spPr bwMode="auto">
          <a:xfrm>
            <a:off x="658256" y="6380509"/>
            <a:ext cx="1674796" cy="33709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697F41FF-3B60-4546-838D-6DEADA24C9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69" b="1220"/>
          <a:stretch/>
        </p:blipFill>
        <p:spPr bwMode="auto">
          <a:xfrm>
            <a:off x="-86513" y="2713983"/>
            <a:ext cx="1870526" cy="34450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>
            <a:extLst>
              <a:ext uri="{FF2B5EF4-FFF2-40B4-BE49-F238E27FC236}">
                <a16:creationId xmlns:a16="http://schemas.microsoft.com/office/drawing/2014/main" id="{899ED8C6-D6C2-41E0-8058-7AE7173E06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2" r="36000" b="-1594"/>
          <a:stretch/>
        </p:blipFill>
        <p:spPr bwMode="auto">
          <a:xfrm>
            <a:off x="1327669" y="3005172"/>
            <a:ext cx="2386163" cy="35431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137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EB0FAAF-9126-4D1C-86C0-9D18E0F0B0AA}"/>
              </a:ext>
            </a:extLst>
          </p:cNvPr>
          <p:cNvSpPr txBox="1"/>
          <p:nvPr/>
        </p:nvSpPr>
        <p:spPr>
          <a:xfrm>
            <a:off x="3089003" y="6380509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663300"/>
                </a:solidFill>
                <a:latin typeface="Noto Serif TC Black" panose="02020900000000000000" pitchFamily="18" charset="-120"/>
                <a:ea typeface="Noto Serif TC Black" panose="02020900000000000000" pitchFamily="18" charset="-120"/>
              </a:rPr>
              <a:t>5 / 9</a:t>
            </a:r>
            <a:endParaRPr lang="zh-TW" altLang="en-US" dirty="0">
              <a:solidFill>
                <a:srgbClr val="663300"/>
              </a:solidFill>
              <a:latin typeface="Noto Serif TC Black" panose="02020900000000000000" pitchFamily="18" charset="-120"/>
              <a:ea typeface="Noto Serif TC Black" panose="02020900000000000000" pitchFamily="18" charset="-120"/>
            </a:endParaRPr>
          </a:p>
        </p:txBody>
      </p:sp>
      <p:pic>
        <p:nvPicPr>
          <p:cNvPr id="6" name="圖片 5" descr="一張含有 室外, 舊, 白色, 柱廊 的圖片&#10;&#10;自動產生的描述">
            <a:extLst>
              <a:ext uri="{FF2B5EF4-FFF2-40B4-BE49-F238E27FC236}">
                <a16:creationId xmlns:a16="http://schemas.microsoft.com/office/drawing/2014/main" id="{B1614C86-79D9-40BF-B262-F25B48429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48" y="279400"/>
            <a:ext cx="2632628" cy="26506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圖片 7" descr="一張含有 天空, 路面, 室外, 街道 的圖片&#10;&#10;自動產生的描述">
            <a:extLst>
              <a:ext uri="{FF2B5EF4-FFF2-40B4-BE49-F238E27FC236}">
                <a16:creationId xmlns:a16="http://schemas.microsoft.com/office/drawing/2014/main" id="{3E92FA12-57B8-449E-BACB-8CA22B779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17" y="3673336"/>
            <a:ext cx="2518466" cy="25283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圖片 9" descr="一張含有 室外, 曠野, 白色, 黑色 的圖片&#10;&#10;自動產生的描述">
            <a:extLst>
              <a:ext uri="{FF2B5EF4-FFF2-40B4-BE49-F238E27FC236}">
                <a16:creationId xmlns:a16="http://schemas.microsoft.com/office/drawing/2014/main" id="{0EA650CA-D883-447C-AE05-9DBBD8F89C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09"/>
          <a:stretch/>
        </p:blipFill>
        <p:spPr>
          <a:xfrm>
            <a:off x="174071" y="279400"/>
            <a:ext cx="3467573" cy="2662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圖片 11" descr="一張含有 室外, 樹, 天空, 房屋 的圖片&#10;&#10;自動產生的描述">
            <a:extLst>
              <a:ext uri="{FF2B5EF4-FFF2-40B4-BE49-F238E27FC236}">
                <a16:creationId xmlns:a16="http://schemas.microsoft.com/office/drawing/2014/main" id="{2BCD64EC-51A9-4FF2-8D08-CB7CDAEEE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542199"/>
            <a:ext cx="2518466" cy="25356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圖片 12" descr="一張含有 文字, 黑暗, 石頭 的圖片&#10;&#10;自動產生的描述">
            <a:extLst>
              <a:ext uri="{FF2B5EF4-FFF2-40B4-BE49-F238E27FC236}">
                <a16:creationId xmlns:a16="http://schemas.microsoft.com/office/drawing/2014/main" id="{FEBE0CB1-6D45-48D8-B1B8-55D4ABED193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92427" y="3261863"/>
            <a:ext cx="3778034" cy="297171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4" name="圖片 13" descr="一張含有 文字, 黑暗, 相框 的圖片&#10;&#10;自動產生的描述">
            <a:extLst>
              <a:ext uri="{FF2B5EF4-FFF2-40B4-BE49-F238E27FC236}">
                <a16:creationId xmlns:a16="http://schemas.microsoft.com/office/drawing/2014/main" id="{C4D9A1B1-9B34-4CBE-A28C-994F8AB1D90B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98286" y="3570499"/>
            <a:ext cx="3627286" cy="2756971"/>
          </a:xfrm>
          <a:prstGeom prst="rect">
            <a:avLst/>
          </a:prstGeom>
        </p:spPr>
      </p:pic>
      <p:pic>
        <p:nvPicPr>
          <p:cNvPr id="15" name="圖片 14" descr="一張含有 文字, 黑暗, 相框 的圖片&#10;&#10;自動產生的描述">
            <a:extLst>
              <a:ext uri="{FF2B5EF4-FFF2-40B4-BE49-F238E27FC236}">
                <a16:creationId xmlns:a16="http://schemas.microsoft.com/office/drawing/2014/main" id="{29E0B8C9-2969-4B68-9B34-1F17C7C55EE9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43601" y="47975"/>
            <a:ext cx="3793322" cy="2968728"/>
          </a:xfrm>
          <a:prstGeom prst="rect">
            <a:avLst/>
          </a:prstGeom>
        </p:spPr>
      </p:pic>
      <p:pic>
        <p:nvPicPr>
          <p:cNvPr id="16" name="圖片 15" descr="一張含有 文字, 黑暗, 石頭 的圖片&#10;&#10;自動產生的描述">
            <a:extLst>
              <a:ext uri="{FF2B5EF4-FFF2-40B4-BE49-F238E27FC236}">
                <a16:creationId xmlns:a16="http://schemas.microsoft.com/office/drawing/2014/main" id="{2A679BD4-C501-429B-8603-01FBC72FA02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93083" y="-376481"/>
            <a:ext cx="3898881" cy="382527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FFE2D19B-BEF4-48BE-AA4E-7426636707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58" b="-6838"/>
          <a:stretch/>
        </p:blipFill>
        <p:spPr bwMode="auto">
          <a:xfrm>
            <a:off x="174071" y="6327470"/>
            <a:ext cx="2252312" cy="38839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09793A5E-1655-4A40-AB71-2696A43C6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87" b="-17429"/>
          <a:stretch/>
        </p:blipFill>
        <p:spPr bwMode="auto">
          <a:xfrm>
            <a:off x="273204" y="3080686"/>
            <a:ext cx="2922383" cy="42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9C77B958-3966-4A7A-B0BF-5E680BEB07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1088" b="-6448"/>
          <a:stretch/>
        </p:blipFill>
        <p:spPr bwMode="auto">
          <a:xfrm>
            <a:off x="4357364" y="6232917"/>
            <a:ext cx="1982804" cy="38697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6D2544E0-0932-4ACA-9E80-EBC349D8C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204" b="-17429"/>
          <a:stretch/>
        </p:blipFill>
        <p:spPr bwMode="auto">
          <a:xfrm>
            <a:off x="5310670" y="3010524"/>
            <a:ext cx="1357593" cy="42689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826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C39EC389-04BA-4520-AE23-6406B684622F}"/>
              </a:ext>
            </a:extLst>
          </p:cNvPr>
          <p:cNvSpPr txBox="1"/>
          <p:nvPr/>
        </p:nvSpPr>
        <p:spPr>
          <a:xfrm>
            <a:off x="3089003" y="6380509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663300"/>
                </a:solidFill>
                <a:latin typeface="Noto Serif TC Black" panose="02020900000000000000" pitchFamily="18" charset="-120"/>
                <a:ea typeface="Noto Serif TC Black" panose="02020900000000000000" pitchFamily="18" charset="-120"/>
              </a:rPr>
              <a:t>6 / 9</a:t>
            </a:r>
            <a:endParaRPr lang="zh-TW" altLang="en-US" dirty="0">
              <a:solidFill>
                <a:srgbClr val="663300"/>
              </a:solidFill>
              <a:latin typeface="Noto Serif TC Black" panose="02020900000000000000" pitchFamily="18" charset="-120"/>
              <a:ea typeface="Noto Serif TC Black" panose="02020900000000000000" pitchFamily="18" charset="-120"/>
            </a:endParaRPr>
          </a:p>
        </p:txBody>
      </p:sp>
      <p:pic>
        <p:nvPicPr>
          <p:cNvPr id="6" name="圖片 5" descr="一張含有 文字, 天空, 室外, 舊 的圖片&#10;&#10;自動產生的描述">
            <a:extLst>
              <a:ext uri="{FF2B5EF4-FFF2-40B4-BE49-F238E27FC236}">
                <a16:creationId xmlns:a16="http://schemas.microsoft.com/office/drawing/2014/main" id="{05FDD734-606E-4667-9650-CBA1A6890F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8" r="8172"/>
          <a:stretch/>
        </p:blipFill>
        <p:spPr>
          <a:xfrm>
            <a:off x="885525" y="209564"/>
            <a:ext cx="3763479" cy="29954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圖片 7" descr="一張含有 建築物, 室外, 路面, 街道 的圖片&#10;&#10;自動產生的描述">
            <a:extLst>
              <a:ext uri="{FF2B5EF4-FFF2-40B4-BE49-F238E27FC236}">
                <a16:creationId xmlns:a16="http://schemas.microsoft.com/office/drawing/2014/main" id="{E2F0A294-B3BE-4399-97E5-0912D9B70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76" y="3652954"/>
            <a:ext cx="2337521" cy="23557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圖片 11" descr="一張含有 天空, 室外, 樹, 舊 的圖片&#10;&#10;自動產生的描述">
            <a:extLst>
              <a:ext uri="{FF2B5EF4-FFF2-40B4-BE49-F238E27FC236}">
                <a16:creationId xmlns:a16="http://schemas.microsoft.com/office/drawing/2014/main" id="{0EE7E35F-DF8F-46F8-BFFB-CF5B830F32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54"/>
          <a:stretch/>
        </p:blipFill>
        <p:spPr>
          <a:xfrm>
            <a:off x="3304127" y="3539084"/>
            <a:ext cx="2994897" cy="23557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圖片 12" descr="一張含有 文字, 黑暗, 相框 的圖片&#10;&#10;自動產生的描述">
            <a:extLst>
              <a:ext uri="{FF2B5EF4-FFF2-40B4-BE49-F238E27FC236}">
                <a16:creationId xmlns:a16="http://schemas.microsoft.com/office/drawing/2014/main" id="{E733CC50-8C89-4E7C-B2C7-1CAC91EE0D9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8833" y="3462151"/>
            <a:ext cx="3392612" cy="2647729"/>
          </a:xfrm>
          <a:prstGeom prst="rect">
            <a:avLst/>
          </a:prstGeom>
        </p:spPr>
      </p:pic>
      <p:pic>
        <p:nvPicPr>
          <p:cNvPr id="14" name="圖片 13" descr="一張含有 文字, 黑暗, 石頭 的圖片&#10;&#10;自動產生的描述">
            <a:extLst>
              <a:ext uri="{FF2B5EF4-FFF2-40B4-BE49-F238E27FC236}">
                <a16:creationId xmlns:a16="http://schemas.microsoft.com/office/drawing/2014/main" id="{39BB5A3A-FF71-4D73-9654-F94F70BC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8796" y="-441190"/>
            <a:ext cx="4188877" cy="415668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5" name="圖片 14" descr="一張含有 文字, 黑暗, 相框 的圖片&#10;&#10;自動產生的描述">
            <a:extLst>
              <a:ext uri="{FF2B5EF4-FFF2-40B4-BE49-F238E27FC236}">
                <a16:creationId xmlns:a16="http://schemas.microsoft.com/office/drawing/2014/main" id="{D29E5C97-7559-4B25-A847-4AA5152C315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28365" y="3428999"/>
            <a:ext cx="4229633" cy="2579735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FACC34D4-7863-4327-BD06-52C440AB00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12" b="-11822"/>
          <a:stretch/>
        </p:blipFill>
        <p:spPr bwMode="auto">
          <a:xfrm>
            <a:off x="95537" y="6139517"/>
            <a:ext cx="2416657" cy="34280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8A070D81-FD94-46F6-BBE7-461EA75FE7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02" t="-11001" r="23368" b="-11822"/>
          <a:stretch/>
        </p:blipFill>
        <p:spPr bwMode="auto">
          <a:xfrm>
            <a:off x="987955" y="6456642"/>
            <a:ext cx="2101047" cy="3765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5C435FBD-174E-47E3-98AE-5AE6F7EA50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57316" b="4698"/>
          <a:stretch/>
        </p:blipFill>
        <p:spPr bwMode="auto">
          <a:xfrm>
            <a:off x="3834956" y="6122670"/>
            <a:ext cx="2896497" cy="34280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5085665D-3DAD-410E-81C9-B5365E695D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75" t="1" r="67298" b="5702"/>
          <a:stretch/>
        </p:blipFill>
        <p:spPr bwMode="auto">
          <a:xfrm rot="5400000">
            <a:off x="4013032" y="360614"/>
            <a:ext cx="3763479" cy="34280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87A2E624-6EB7-409B-8F37-7140822B2E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9" r="45123" b="5703"/>
          <a:stretch/>
        </p:blipFill>
        <p:spPr bwMode="auto">
          <a:xfrm rot="5400000">
            <a:off x="4506598" y="2242354"/>
            <a:ext cx="1553212" cy="34280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706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86E939C6-1AF7-4088-BF08-3E6ABEA2BCD4}"/>
              </a:ext>
            </a:extLst>
          </p:cNvPr>
          <p:cNvSpPr txBox="1"/>
          <p:nvPr/>
        </p:nvSpPr>
        <p:spPr>
          <a:xfrm>
            <a:off x="3089003" y="6380509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663300"/>
                </a:solidFill>
                <a:latin typeface="Noto Serif TC Black" panose="02020900000000000000" pitchFamily="18" charset="-120"/>
                <a:ea typeface="Noto Serif TC Black" panose="02020900000000000000" pitchFamily="18" charset="-120"/>
              </a:rPr>
              <a:t>7 / 9</a:t>
            </a:r>
            <a:endParaRPr lang="zh-TW" altLang="en-US" dirty="0">
              <a:solidFill>
                <a:srgbClr val="663300"/>
              </a:solidFill>
              <a:latin typeface="Noto Serif TC Black" panose="02020900000000000000" pitchFamily="18" charset="-120"/>
              <a:ea typeface="Noto Serif TC Black" panose="02020900000000000000" pitchFamily="18" charset="-120"/>
            </a:endParaRPr>
          </a:p>
        </p:txBody>
      </p:sp>
      <p:pic>
        <p:nvPicPr>
          <p:cNvPr id="10" name="圖片 9" descr="一張含有 文字, 建築物, 室外, 直立的 的圖片&#10;&#10;自動產生的描述">
            <a:extLst>
              <a:ext uri="{FF2B5EF4-FFF2-40B4-BE49-F238E27FC236}">
                <a16:creationId xmlns:a16="http://schemas.microsoft.com/office/drawing/2014/main" id="{1242F005-7C99-45E4-ABBD-AF7DABADC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047" y="530162"/>
            <a:ext cx="2592553" cy="25874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圖片 11" descr="一張含有 地板, 個人, 人, 團體 的圖片&#10;&#10;自動產生的描述">
            <a:extLst>
              <a:ext uri="{FF2B5EF4-FFF2-40B4-BE49-F238E27FC236}">
                <a16:creationId xmlns:a16="http://schemas.microsoft.com/office/drawing/2014/main" id="{5FB18BC8-7AD0-4A6E-96FE-5CFC49F7F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102" y="3894487"/>
            <a:ext cx="2792444" cy="22279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3A1C983-DF8B-4918-93EF-702F0D289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6820">
            <a:off x="278796" y="254750"/>
            <a:ext cx="3323125" cy="22035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ECB60F3-E7FD-4BD4-BCDE-2D0C42E388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0824">
            <a:off x="348202" y="3235226"/>
            <a:ext cx="3179349" cy="25149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圖片 14" descr="一張含有 文字, 黑暗, 石頭 的圖片&#10;&#10;自動產生的描述">
            <a:extLst>
              <a:ext uri="{FF2B5EF4-FFF2-40B4-BE49-F238E27FC236}">
                <a16:creationId xmlns:a16="http://schemas.microsoft.com/office/drawing/2014/main" id="{468F61EC-425A-497C-95B7-544C4EC0D87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37495" y="248554"/>
            <a:ext cx="3879047" cy="301604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6" name="圖片 15" descr="一張含有 文字, 黑暗, 相框 的圖片&#10;&#10;自動產生的描述">
            <a:extLst>
              <a:ext uri="{FF2B5EF4-FFF2-40B4-BE49-F238E27FC236}">
                <a16:creationId xmlns:a16="http://schemas.microsoft.com/office/drawing/2014/main" id="{B446362B-D604-49FE-B2C6-97D0F6DE5656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234087" y="3733041"/>
            <a:ext cx="3994485" cy="2496701"/>
          </a:xfrm>
          <a:prstGeom prst="rect">
            <a:avLst/>
          </a:prstGeom>
        </p:spPr>
      </p:pic>
      <p:pic>
        <p:nvPicPr>
          <p:cNvPr id="17" name="圖片 16" descr="一張含有 文字, 黑暗, 相框 的圖片&#10;&#10;自動產生的描述">
            <a:extLst>
              <a:ext uri="{FF2B5EF4-FFF2-40B4-BE49-F238E27FC236}">
                <a16:creationId xmlns:a16="http://schemas.microsoft.com/office/drawing/2014/main" id="{636484ED-1877-4EAE-A301-E41C533313A2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966417">
            <a:off x="91428" y="2768192"/>
            <a:ext cx="3615854" cy="3523880"/>
          </a:xfrm>
          <a:prstGeom prst="rect">
            <a:avLst/>
          </a:prstGeom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0C030F44-28D8-431C-A4EE-4345B3013B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66877" b="-23691"/>
          <a:stretch/>
        </p:blipFill>
        <p:spPr bwMode="auto">
          <a:xfrm rot="21318010">
            <a:off x="1441003" y="2530791"/>
            <a:ext cx="2271562" cy="44966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0EFBF61C-563D-4825-B971-D7C276F13B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4877" b="-7404"/>
          <a:stretch/>
        </p:blipFill>
        <p:spPr bwMode="auto">
          <a:xfrm>
            <a:off x="167568" y="5927217"/>
            <a:ext cx="1722922" cy="39045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D27B88B7-4103-4DD5-8E6E-CBC6225005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9201" b="-7404"/>
          <a:stretch/>
        </p:blipFill>
        <p:spPr bwMode="auto">
          <a:xfrm>
            <a:off x="4518129" y="3324121"/>
            <a:ext cx="1426400" cy="39045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>
            <a:extLst>
              <a:ext uri="{FF2B5EF4-FFF2-40B4-BE49-F238E27FC236}">
                <a16:creationId xmlns:a16="http://schemas.microsoft.com/office/drawing/2014/main" id="{0BB40CEA-F753-4FAE-BE0E-8A13D3AAE2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0807" b="-7404"/>
          <a:stretch/>
        </p:blipFill>
        <p:spPr bwMode="auto">
          <a:xfrm>
            <a:off x="4113724" y="6291198"/>
            <a:ext cx="2002055" cy="39045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圖片 23" descr="一張含有 文字, 黑暗, 相框 的圖片&#10;&#10;自動產生的描述">
            <a:extLst>
              <a:ext uri="{FF2B5EF4-FFF2-40B4-BE49-F238E27FC236}">
                <a16:creationId xmlns:a16="http://schemas.microsoft.com/office/drawing/2014/main" id="{CD9224FD-7CC6-4129-AA87-DEE3A06241F9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09661" flipV="1">
            <a:off x="337151" y="-527205"/>
            <a:ext cx="3182286" cy="366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47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C03145C7-96A0-4399-AE45-E0169B340F48}"/>
              </a:ext>
            </a:extLst>
          </p:cNvPr>
          <p:cNvSpPr txBox="1"/>
          <p:nvPr/>
        </p:nvSpPr>
        <p:spPr>
          <a:xfrm>
            <a:off x="3089003" y="6380509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663300"/>
                </a:solidFill>
                <a:latin typeface="Noto Serif TC Black" panose="02020900000000000000" pitchFamily="18" charset="-120"/>
                <a:ea typeface="Noto Serif TC Black" panose="02020900000000000000" pitchFamily="18" charset="-120"/>
              </a:rPr>
              <a:t>8 / 9</a:t>
            </a:r>
            <a:endParaRPr lang="zh-TW" altLang="en-US" dirty="0">
              <a:solidFill>
                <a:srgbClr val="663300"/>
              </a:solidFill>
              <a:latin typeface="Noto Serif TC Black" panose="02020900000000000000" pitchFamily="18" charset="-120"/>
              <a:ea typeface="Noto Serif TC Black" panose="02020900000000000000" pitchFamily="18" charset="-120"/>
            </a:endParaRPr>
          </a:p>
        </p:txBody>
      </p:sp>
      <p:pic>
        <p:nvPicPr>
          <p:cNvPr id="6" name="圖片 5" descr="一張含有 室外, 樹, 天空, 繪圖 的圖片&#10;&#10;自動產生的描述">
            <a:extLst>
              <a:ext uri="{FF2B5EF4-FFF2-40B4-BE49-F238E27FC236}">
                <a16:creationId xmlns:a16="http://schemas.microsoft.com/office/drawing/2014/main" id="{D6A1A27F-64C2-4F99-9A2A-867E7BE04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695" y="3234161"/>
            <a:ext cx="2515682" cy="31642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圖片 7" descr="一張含有 室外, 天空, 山, 白色 的圖片&#10;&#10;自動產生的描述">
            <a:extLst>
              <a:ext uri="{FF2B5EF4-FFF2-40B4-BE49-F238E27FC236}">
                <a16:creationId xmlns:a16="http://schemas.microsoft.com/office/drawing/2014/main" id="{7E6E0DF8-1F3C-41B7-931D-32F721B5A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438" y="199971"/>
            <a:ext cx="2730196" cy="21996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圖片 9" descr="一張含有 室外, 天空, 舊, 山坡 的圖片&#10;&#10;自動產生的描述">
            <a:extLst>
              <a:ext uri="{FF2B5EF4-FFF2-40B4-BE49-F238E27FC236}">
                <a16:creationId xmlns:a16="http://schemas.microsoft.com/office/drawing/2014/main" id="{5AC0A099-1436-4F9D-AF13-8B12EB80CA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66" y="199971"/>
            <a:ext cx="3429000" cy="26956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圖片 11" descr="一張含有 路面, 天空, 室外, 路 的圖片&#10;&#10;自動產生的描述">
            <a:extLst>
              <a:ext uri="{FF2B5EF4-FFF2-40B4-BE49-F238E27FC236}">
                <a16:creationId xmlns:a16="http://schemas.microsoft.com/office/drawing/2014/main" id="{5D0530F3-CE93-49A9-BF6F-CAD6F315A4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66" y="3592802"/>
            <a:ext cx="3429000" cy="22737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圖片 12" descr="一張含有 文字, 黑暗, 石頭 的圖片&#10;&#10;自動產生的描述">
            <a:extLst>
              <a:ext uri="{FF2B5EF4-FFF2-40B4-BE49-F238E27FC236}">
                <a16:creationId xmlns:a16="http://schemas.microsoft.com/office/drawing/2014/main" id="{5794E1D3-6FF8-49DD-BA13-06E34090CAD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23441" y="3312877"/>
            <a:ext cx="4587997" cy="287763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4" name="圖片 13" descr="一張含有 文字, 黑暗, 相框 的圖片&#10;&#10;自動產生的描述">
            <a:extLst>
              <a:ext uri="{FF2B5EF4-FFF2-40B4-BE49-F238E27FC236}">
                <a16:creationId xmlns:a16="http://schemas.microsoft.com/office/drawing/2014/main" id="{53B5DE6B-C8A1-419A-BED2-1EF44ACC27D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604951" y="19250"/>
            <a:ext cx="4926694" cy="3003082"/>
          </a:xfrm>
          <a:prstGeom prst="rect">
            <a:avLst/>
          </a:prstGeom>
        </p:spPr>
      </p:pic>
      <p:pic>
        <p:nvPicPr>
          <p:cNvPr id="15" name="圖片 14" descr="一張含有 文字, 黑暗, 石頭 的圖片&#10;&#10;自動產生的描述">
            <a:extLst>
              <a:ext uri="{FF2B5EF4-FFF2-40B4-BE49-F238E27FC236}">
                <a16:creationId xmlns:a16="http://schemas.microsoft.com/office/drawing/2014/main" id="{FA6329CA-E182-44CE-AE36-9590420D4F1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5406" y="2807298"/>
            <a:ext cx="3358177" cy="376899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6" name="圖片 15" descr="一張含有 文字, 黑暗, 相框 的圖片&#10;&#10;自動產生的描述">
            <a:extLst>
              <a:ext uri="{FF2B5EF4-FFF2-40B4-BE49-F238E27FC236}">
                <a16:creationId xmlns:a16="http://schemas.microsoft.com/office/drawing/2014/main" id="{25505BE5-412C-44C2-8C92-D07B4478731D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176" y="98533"/>
            <a:ext cx="3956148" cy="2478727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6428EBA7-8468-4075-B589-5F781FD3BC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62386" b="-16030"/>
          <a:stretch/>
        </p:blipFill>
        <p:spPr bwMode="auto">
          <a:xfrm>
            <a:off x="96253" y="6066162"/>
            <a:ext cx="2579570" cy="4218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FDD6BB87-8BF1-477C-AD9C-61AFF6C205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038" b="-10436"/>
          <a:stretch/>
        </p:blipFill>
        <p:spPr bwMode="auto">
          <a:xfrm>
            <a:off x="3878693" y="6487972"/>
            <a:ext cx="1834414" cy="37079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5781B291-DAC5-44EC-B077-50D33A0613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7998" b="-16860"/>
          <a:stretch/>
        </p:blipFill>
        <p:spPr bwMode="auto">
          <a:xfrm>
            <a:off x="449692" y="3032952"/>
            <a:ext cx="2880484" cy="42482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029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7DE5C8C-A2F6-4C72-A122-9D521D8BD4A5}"/>
              </a:ext>
            </a:extLst>
          </p:cNvPr>
          <p:cNvSpPr txBox="1"/>
          <p:nvPr/>
        </p:nvSpPr>
        <p:spPr>
          <a:xfrm>
            <a:off x="3089003" y="6380509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663300"/>
                </a:solidFill>
                <a:latin typeface="Noto Serif TC Black" panose="02020900000000000000" pitchFamily="18" charset="-120"/>
                <a:ea typeface="Noto Serif TC Black" panose="02020900000000000000" pitchFamily="18" charset="-120"/>
              </a:rPr>
              <a:t>9 / 9</a:t>
            </a:r>
            <a:endParaRPr lang="zh-TW" altLang="en-US" dirty="0">
              <a:solidFill>
                <a:srgbClr val="663300"/>
              </a:solidFill>
              <a:latin typeface="Noto Serif TC Black" panose="02020900000000000000" pitchFamily="18" charset="-120"/>
              <a:ea typeface="Noto Serif TC Black" panose="02020900000000000000" pitchFamily="18" charset="-120"/>
            </a:endParaRPr>
          </a:p>
        </p:txBody>
      </p:sp>
      <p:pic>
        <p:nvPicPr>
          <p:cNvPr id="13" name="圖片 12" descr="一張含有 文字, 天空, 室外, 舊 的圖片&#10;&#10;自動產生的描述">
            <a:extLst>
              <a:ext uri="{FF2B5EF4-FFF2-40B4-BE49-F238E27FC236}">
                <a16:creationId xmlns:a16="http://schemas.microsoft.com/office/drawing/2014/main" id="{136673DE-67C5-43FC-B57C-82C598966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094" y="204366"/>
            <a:ext cx="2976613" cy="23545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圖片 13" descr="一張含有 白色, 室外, 黑色, 舊 的圖片&#10;&#10;自動產生的描述">
            <a:extLst>
              <a:ext uri="{FF2B5EF4-FFF2-40B4-BE49-F238E27FC236}">
                <a16:creationId xmlns:a16="http://schemas.microsoft.com/office/drawing/2014/main" id="{64E7464A-0EB5-446B-B08B-47B586D76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0308">
            <a:off x="271375" y="3640686"/>
            <a:ext cx="3281317" cy="21757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圖片 14" descr="一張含有 室外, 舊, 城市, 影像 的圖片&#10;&#10;自動產生的描述">
            <a:extLst>
              <a:ext uri="{FF2B5EF4-FFF2-40B4-BE49-F238E27FC236}">
                <a16:creationId xmlns:a16="http://schemas.microsoft.com/office/drawing/2014/main" id="{6CF610B7-D710-45E3-A5A9-346939F37A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4137">
            <a:off x="4086656" y="3424943"/>
            <a:ext cx="2375722" cy="29766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圖片 15" descr="一張含有 室外, 路面, 騎馬, 運輸 的圖片&#10;&#10;自動產生的描述">
            <a:extLst>
              <a:ext uri="{FF2B5EF4-FFF2-40B4-BE49-F238E27FC236}">
                <a16:creationId xmlns:a16="http://schemas.microsoft.com/office/drawing/2014/main" id="{9C9FF9DF-5E30-4B6B-931C-1E8965F239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63" y="318300"/>
            <a:ext cx="2541070" cy="25410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圖片 18" descr="一張含有 文字, 黑暗, 相框 的圖片&#10;&#10;自動產生的描述">
            <a:extLst>
              <a:ext uri="{FF2B5EF4-FFF2-40B4-BE49-F238E27FC236}">
                <a16:creationId xmlns:a16="http://schemas.microsoft.com/office/drawing/2014/main" id="{26CA336A-9AFE-447D-ACF3-D04B1C68D47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5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16894" y="250585"/>
            <a:ext cx="3681432" cy="2801535"/>
          </a:xfrm>
          <a:prstGeom prst="rect">
            <a:avLst/>
          </a:prstGeom>
        </p:spPr>
      </p:pic>
      <p:pic>
        <p:nvPicPr>
          <p:cNvPr id="20" name="圖片 19" descr="一張含有 文字, 黑暗, 石頭 的圖片&#10;&#10;自動產生的描述">
            <a:extLst>
              <a:ext uri="{FF2B5EF4-FFF2-40B4-BE49-F238E27FC236}">
                <a16:creationId xmlns:a16="http://schemas.microsoft.com/office/drawing/2014/main" id="{9927C9F2-8B37-44DF-B2E4-837200B0F550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33607" y="-361655"/>
            <a:ext cx="3492566" cy="338406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1" name="圖片 20" descr="一張含有 文字, 黑暗, 石頭 的圖片&#10;&#10;自動產生的描述">
            <a:extLst>
              <a:ext uri="{FF2B5EF4-FFF2-40B4-BE49-F238E27FC236}">
                <a16:creationId xmlns:a16="http://schemas.microsoft.com/office/drawing/2014/main" id="{2675C896-D6C5-4F65-B783-7DD50129946B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62555">
            <a:off x="293755" y="2799991"/>
            <a:ext cx="3163947" cy="372230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2" name="圖片 21" descr="一張含有 文字, 黑暗, 相框 的圖片&#10;&#10;自動產生的描述">
            <a:extLst>
              <a:ext uri="{FF2B5EF4-FFF2-40B4-BE49-F238E27FC236}">
                <a16:creationId xmlns:a16="http://schemas.microsoft.com/office/drawing/2014/main" id="{A409B168-7FDA-4165-91F2-98733E6ADA4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5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82761">
            <a:off x="3167248" y="3525001"/>
            <a:ext cx="4187469" cy="2655365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52E808A9-3E91-4F57-8FA7-427DCBA8AF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49" b="9766"/>
          <a:stretch/>
        </p:blipFill>
        <p:spPr bwMode="auto">
          <a:xfrm>
            <a:off x="3974165" y="2745714"/>
            <a:ext cx="1395663" cy="32803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C1B6F756-D4A8-488F-B0E4-2ADEDD90EF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6610" b="-12138"/>
          <a:stretch/>
        </p:blipFill>
        <p:spPr bwMode="auto">
          <a:xfrm rot="270878">
            <a:off x="12262" y="5908344"/>
            <a:ext cx="3415080" cy="38021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2ED22BD3-F6E3-4906-A3D6-FAB33BE01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58" t="-5346" r="17989" b="-6502"/>
          <a:stretch/>
        </p:blipFill>
        <p:spPr bwMode="auto">
          <a:xfrm rot="357586">
            <a:off x="246677" y="6285256"/>
            <a:ext cx="1949487" cy="40765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C5427344-F391-47DA-83AA-EBBCC65DE5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746" b="-10453"/>
          <a:stretch/>
        </p:blipFill>
        <p:spPr bwMode="auto">
          <a:xfrm>
            <a:off x="1510324" y="3041461"/>
            <a:ext cx="1114703" cy="40153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103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158</TotalTime>
  <Words>27</Words>
  <Application>Microsoft Office PowerPoint</Application>
  <PresentationFormat>自訂</PresentationFormat>
  <Paragraphs>9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4" baseType="lpstr">
      <vt:lpstr>Noto Serif TC Black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林妤柔</dc:creator>
  <cp:lastModifiedBy>林妤柔</cp:lastModifiedBy>
  <cp:revision>14</cp:revision>
  <dcterms:created xsi:type="dcterms:W3CDTF">2021-08-02T02:42:00Z</dcterms:created>
  <dcterms:modified xsi:type="dcterms:W3CDTF">2021-08-02T05:20:01Z</dcterms:modified>
</cp:coreProperties>
</file>